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66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34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38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08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85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31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11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3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98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2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61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79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C53635-2840-41DE-91FB-F75C2236EA27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AA580-201D-4B7E-964C-1654415AC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дизайн, иллюстрация, оригам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68ACDBC-45C2-3727-5BBF-F39DDABAE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7559675" cy="106907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6BD04B-B05B-125A-4CCD-486810B92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139" y="4285705"/>
            <a:ext cx="5131396" cy="790429"/>
          </a:xfrm>
        </p:spPr>
        <p:txBody>
          <a:bodyPr anchor="t">
            <a:noAutofit/>
          </a:bodyPr>
          <a:lstStyle/>
          <a:p>
            <a:r>
              <a:rPr lang="ru-RU" sz="24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8635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1</Words>
  <Application>Microsoft Office PowerPoint</Application>
  <PresentationFormat>Произвольный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Pervye Extended Bold</vt:lpstr>
      <vt:lpstr>Тема Office</vt:lpstr>
      <vt:lpstr>название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Редько Любовь</dc:creator>
  <cp:lastModifiedBy>Редько Любовь</cp:lastModifiedBy>
  <cp:revision>13</cp:revision>
  <dcterms:created xsi:type="dcterms:W3CDTF">2024-11-28T02:12:21Z</dcterms:created>
  <dcterms:modified xsi:type="dcterms:W3CDTF">2025-07-03T03:34:46Z</dcterms:modified>
</cp:coreProperties>
</file>